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ca630847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ca630847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ca6308477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ca630847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ca630847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ca630847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ca630847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ca630847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ca630847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ca630847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Mounting lifecycle method</a:t>
            </a:r>
            <a:endParaRPr/>
          </a:p>
        </p:txBody>
      </p:sp>
      <p:sp>
        <p:nvSpPr>
          <p:cNvPr id="162" name="Google Shape;162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632225" y="1273525"/>
            <a:ext cx="5327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4 types of methods in mounting life cycle.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order of execution of mounting life cycle methods.</a:t>
            </a:r>
            <a:endParaRPr sz="1800">
              <a:highlight>
                <a:schemeClr val="dk1"/>
              </a:highlight>
            </a:endParaRPr>
          </a:p>
        </p:txBody>
      </p:sp>
      <p:sp>
        <p:nvSpPr>
          <p:cNvPr id="168" name="Google Shape;168;p37"/>
          <p:cNvSpPr txBox="1"/>
          <p:nvPr>
            <p:ph type="title"/>
          </p:nvPr>
        </p:nvSpPr>
        <p:spPr>
          <a:xfrm>
            <a:off x="632225" y="455725"/>
            <a:ext cx="57357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483150" y="1157300"/>
            <a:ext cx="5797200" cy="32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Initializing state or binding the event handlers to the class instance.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Call a special function called super().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‘this. props’ only after we initially called super.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Change or set, by directly overwriting ‘this. state’ fields.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4" name="Google Shape;174;p38"/>
          <p:cNvSpPr txBox="1"/>
          <p:nvPr>
            <p:ph type="title"/>
          </p:nvPr>
        </p:nvSpPr>
        <p:spPr>
          <a:xfrm>
            <a:off x="513900" y="415575"/>
            <a:ext cx="5735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525075" y="1296600"/>
            <a:ext cx="5647200" cy="31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Rarely used life cycle method.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State of a component depends on changes in props over time.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Static method that does not have access to this keyword.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‘this. Set’ state within the particular method.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0" name="Google Shape;180;p39"/>
          <p:cNvSpPr txBox="1"/>
          <p:nvPr>
            <p:ph type="title"/>
          </p:nvPr>
        </p:nvSpPr>
        <p:spPr>
          <a:xfrm>
            <a:off x="480825" y="434300"/>
            <a:ext cx="57357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staticgetDerivedFromProps()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439350" y="1307300"/>
            <a:ext cx="5838300" cy="31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Most used lifecycle method.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Within a class component in React.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‘this. Props’  and ‘this. state’ and return JSX which describes UI.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Describes the render function as “pure”.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We can not setState() within a render().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6" name="Google Shape;186;p40"/>
          <p:cNvSpPr txBox="1"/>
          <p:nvPr>
            <p:ph type="title"/>
          </p:nvPr>
        </p:nvSpPr>
        <p:spPr>
          <a:xfrm>
            <a:off x="542025" y="445025"/>
            <a:ext cx="5735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 () method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621500" y="1275150"/>
            <a:ext cx="62364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Render function is executed.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API call and update the component’s state.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Calling setState(),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call the render function again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asynchronous processes like fetching requests.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2" name="Google Shape;192;p41"/>
          <p:cNvSpPr txBox="1"/>
          <p:nvPr>
            <p:ph type="title"/>
          </p:nvPr>
        </p:nvSpPr>
        <p:spPr>
          <a:xfrm>
            <a:off x="525075" y="445050"/>
            <a:ext cx="5735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ComponentDidMount()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